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Mulish?query=mulis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a fonte (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800" dirty="0">
                <a:solidFill>
                  <a:srgbClr val="E8C12E"/>
                </a:solidFill>
                <a:latin typeface="Mulish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8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tamanho da fonte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espaçamento entre linhas.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posição da caixa de texto.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o padrão do slide mestre.</a:t>
            </a: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visualizar as opções de slides disponíveis clique na seta do botão </a:t>
            </a:r>
            <a:r>
              <a:rPr lang="pt-BR" sz="1800" b="1" dirty="0">
                <a:solidFill>
                  <a:schemeClr val="bg1"/>
                </a:solidFill>
                <a:latin typeface="Mulish" pitchFamily="2" charset="0"/>
              </a:rPr>
              <a:t>“Novo slide” 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e escolha o modelo desejado.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 texto, clique na caixa desejada.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uma imagem, clique no ícone indicado no slide).</a:t>
            </a:r>
          </a:p>
        </p:txBody>
      </p:sp>
    </p:spTree>
    <p:extLst>
      <p:ext uri="{BB962C8B-B14F-4D97-AF65-F5344CB8AC3E}">
        <p14:creationId xmlns:p14="http://schemas.microsoft.com/office/powerpoint/2010/main" val="401117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802715"/>
            <a:ext cx="6219825" cy="2347252"/>
          </a:xfrm>
        </p:spPr>
        <p:txBody>
          <a:bodyPr/>
          <a:lstStyle/>
          <a:p>
            <a:r>
              <a:rPr lang="pt-BR" sz="8000" dirty="0"/>
              <a:t>Atividade 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D39597-F3F4-64B9-4815-3DDDF34E662C}"/>
              </a:ext>
            </a:extLst>
          </p:cNvPr>
          <p:cNvSpPr txBox="1"/>
          <p:nvPr/>
        </p:nvSpPr>
        <p:spPr>
          <a:xfrm>
            <a:off x="2138289" y="4768948"/>
            <a:ext cx="241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</a:rPr>
              <a:t>Kaynã Melo Sousa</a:t>
            </a:r>
          </a:p>
        </p:txBody>
      </p:sp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CE5229-965E-70E9-3B9A-A2716035B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930520"/>
            <a:ext cx="6219825" cy="2498480"/>
          </a:xfrm>
        </p:spPr>
        <p:txBody>
          <a:bodyPr/>
          <a:lstStyle/>
          <a:p>
            <a:r>
              <a:rPr lang="pt-BR" sz="5400" dirty="0"/>
              <a:t>Diferença entre “</a:t>
            </a:r>
            <a:r>
              <a:rPr lang="pt-BR" sz="5400" dirty="0" err="1"/>
              <a:t>touch</a:t>
            </a:r>
            <a:r>
              <a:rPr lang="pt-BR" sz="5400" dirty="0"/>
              <a:t> teste” e “</a:t>
            </a:r>
            <a:r>
              <a:rPr lang="pt-BR" sz="5400" dirty="0" err="1"/>
              <a:t>echo</a:t>
            </a:r>
            <a:r>
              <a:rPr lang="pt-BR" sz="5400" dirty="0"/>
              <a:t> &gt; teste”?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688609-7424-2583-A782-88AD5AD51481}"/>
              </a:ext>
            </a:extLst>
          </p:cNvPr>
          <p:cNvSpPr txBox="1"/>
          <p:nvPr/>
        </p:nvSpPr>
        <p:spPr>
          <a:xfrm>
            <a:off x="422031" y="4487594"/>
            <a:ext cx="5219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</a:rPr>
              <a:t>A função Touch tem a função de tocar em um arquivo e na não existência de um arquivo ele acaba criando um novo arquivo enquanto a função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echo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 tem como sua função de reproduzir uma mensagem no terminal e quando direcionada para um arquivo pode introduzir a mensagem dentro do arquivo e salva-la.</a:t>
            </a:r>
          </a:p>
        </p:txBody>
      </p:sp>
    </p:spTree>
    <p:extLst>
      <p:ext uri="{BB962C8B-B14F-4D97-AF65-F5344CB8AC3E}">
        <p14:creationId xmlns:p14="http://schemas.microsoft.com/office/powerpoint/2010/main" val="184447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91C911-C741-4FDD-5900-3EBC1C022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268142"/>
            <a:ext cx="6219825" cy="2361320"/>
          </a:xfrm>
        </p:spPr>
        <p:txBody>
          <a:bodyPr/>
          <a:lstStyle/>
          <a:p>
            <a:r>
              <a:rPr lang="pt-BR" sz="5400" dirty="0"/>
              <a:t>Qual o comando para ver o manual de um comando?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6DB606-3F71-5494-34FA-893101769B33}"/>
              </a:ext>
            </a:extLst>
          </p:cNvPr>
          <p:cNvSpPr txBox="1"/>
          <p:nvPr/>
        </p:nvSpPr>
        <p:spPr>
          <a:xfrm>
            <a:off x="745588" y="4628269"/>
            <a:ext cx="423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</a:rPr>
              <a:t>O comando para ver o manual é o comando “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” porém pode se utilizar “help” para obter uma ajuda.</a:t>
            </a:r>
          </a:p>
        </p:txBody>
      </p:sp>
    </p:spTree>
    <p:extLst>
      <p:ext uri="{BB962C8B-B14F-4D97-AF65-F5344CB8AC3E}">
        <p14:creationId xmlns:p14="http://schemas.microsoft.com/office/powerpoint/2010/main" val="13572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7BA123-4599-5797-FE95-7F2527E1C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00854"/>
            <a:ext cx="6219825" cy="2530132"/>
          </a:xfrm>
        </p:spPr>
        <p:txBody>
          <a:bodyPr/>
          <a:lstStyle/>
          <a:p>
            <a:r>
              <a:rPr lang="pt-BR" sz="5400" dirty="0"/>
              <a:t>Explique o </a:t>
            </a:r>
            <a:r>
              <a:rPr lang="pt-BR" sz="5400" dirty="0" err="1"/>
              <a:t>permissionamento</a:t>
            </a:r>
            <a:r>
              <a:rPr lang="pt-BR" sz="5400" dirty="0"/>
              <a:t>:</a:t>
            </a:r>
          </a:p>
          <a:p>
            <a:r>
              <a:rPr lang="pt-BR" sz="5400" i="1" dirty="0"/>
              <a:t>      “-</a:t>
            </a:r>
            <a:r>
              <a:rPr lang="pt-BR" sz="5400" i="1" dirty="0" err="1"/>
              <a:t>rwxr</a:t>
            </a:r>
            <a:r>
              <a:rPr lang="pt-BR" sz="5400" i="1" dirty="0"/>
              <a:t>—r-x”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D0911-7912-FBF1-E016-FFF0DBD0E61F}"/>
              </a:ext>
            </a:extLst>
          </p:cNvPr>
          <p:cNvSpPr txBox="1"/>
          <p:nvPr/>
        </p:nvSpPr>
        <p:spPr>
          <a:xfrm>
            <a:off x="520505" y="3953020"/>
            <a:ext cx="472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permissionamento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 é dividido em 4 Blocos que o primeiro mostra o tipo se é arquivo ou diretório, o segundo mostra as permissões do dono, o terceiro exibe a do grupo e por ultimo exibe a de outros usuários.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6B6007-FFA8-5E59-0907-28F0D806DA71}"/>
              </a:ext>
            </a:extLst>
          </p:cNvPr>
          <p:cNvSpPr txBox="1"/>
          <p:nvPr/>
        </p:nvSpPr>
        <p:spPr>
          <a:xfrm>
            <a:off x="520505" y="6091311"/>
            <a:ext cx="472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R= LEITURA ; W= ESCRITA e  X= EXECUTAR</a:t>
            </a:r>
          </a:p>
        </p:txBody>
      </p:sp>
    </p:spTree>
    <p:extLst>
      <p:ext uri="{BB962C8B-B14F-4D97-AF65-F5344CB8AC3E}">
        <p14:creationId xmlns:p14="http://schemas.microsoft.com/office/powerpoint/2010/main" val="24660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1AF69E9-19C8-E4A4-7C71-F4878B646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958656"/>
            <a:ext cx="6219825" cy="2516064"/>
          </a:xfrm>
        </p:spPr>
        <p:txBody>
          <a:bodyPr/>
          <a:lstStyle/>
          <a:p>
            <a:r>
              <a:rPr lang="pt-BR" sz="5400" dirty="0"/>
              <a:t>O que faz o comando: ‘</a:t>
            </a:r>
            <a:r>
              <a:rPr lang="pt-BR" sz="5400" dirty="0" err="1"/>
              <a:t>systemctl</a:t>
            </a:r>
            <a:r>
              <a:rPr lang="pt-BR" sz="5400" dirty="0"/>
              <a:t> status </a:t>
            </a:r>
            <a:r>
              <a:rPr lang="pt-BR" sz="5400" dirty="0" err="1"/>
              <a:t>docker</a:t>
            </a:r>
            <a:r>
              <a:rPr lang="pt-BR" sz="5400" dirty="0"/>
              <a:t>’?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936D58-BF44-0FB2-DA55-094ABE5B9D04}"/>
              </a:ext>
            </a:extLst>
          </p:cNvPr>
          <p:cNvSpPr txBox="1"/>
          <p:nvPr/>
        </p:nvSpPr>
        <p:spPr>
          <a:xfrm>
            <a:off x="450166" y="4937760"/>
            <a:ext cx="564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lish"/>
              </a:rPr>
              <a:t>O comando </a:t>
            </a:r>
            <a:r>
              <a:rPr lang="pt-BR" dirty="0" err="1">
                <a:solidFill>
                  <a:schemeClr val="bg1"/>
                </a:solidFill>
                <a:latin typeface="Mulish"/>
              </a:rPr>
              <a:t>systemctl</a:t>
            </a:r>
            <a:r>
              <a:rPr lang="pt-BR" dirty="0">
                <a:solidFill>
                  <a:schemeClr val="bg1"/>
                </a:solidFill>
                <a:latin typeface="Mulish"/>
              </a:rPr>
              <a:t> ele funciona como um gerenciador de processos no Linux, onde consegue executar varias funções como iniciar serviços, interromper ou executar status, ao executar o comando acima ele irá mostrar informações sobre a aplicação Docker se está operando ou não e informações especificas de uso.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217871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5ABBE-993F-4CCE-BBAC-BBABD86CB6BD}">
  <ds:schemaRefs>
    <ds:schemaRef ds:uri="http://schemas.microsoft.com/office/2006/metadata/properties"/>
    <ds:schemaRef ds:uri="http://purl.org/dc/terms/"/>
    <ds:schemaRef ds:uri="8c0b21ae-13e9-4ebc-ac55-a8d2bfb2515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9b390a2-1060-490a-8fce-d2018f464386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338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Calibri</vt:lpstr>
      <vt:lpstr>Mulish</vt:lpstr>
      <vt:lpstr>Mulish Bold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KAYNA MELO SOUSA</cp:lastModifiedBy>
  <cp:revision>2</cp:revision>
  <dcterms:created xsi:type="dcterms:W3CDTF">2021-09-03T17:11:19Z</dcterms:created>
  <dcterms:modified xsi:type="dcterms:W3CDTF">2022-07-22T13:51:54Z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